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C890-86D1-902F-A586-2E68760B8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8FB88-E5EB-C63B-EA97-01148D031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14F4A-DE60-F072-07DC-95D2368B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DEC71-F6CE-55DB-12D0-32F3730B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4B1A4-1BCD-0167-4DE8-EA01C12E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3F319-78E2-0FC3-8FC4-EAA6CB4D2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937"/>
            <a:ext cx="12191998" cy="68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FC43-4C90-E6E2-4EA5-95DB61B3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4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3D340-E9D5-8880-B8A7-E20467A74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BAB90-4C97-B298-0237-BBCB208A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FD26-86DD-3623-64A1-D8EAA280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65874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5B0D18-4A93-07CE-6F5B-6FC4953AA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950"/>
            <a:ext cx="2628900" cy="5229341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G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923C5-4B10-AEDB-9368-14D1B19FE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950"/>
            <a:ext cx="7734300" cy="52293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240BB-390A-9515-CC32-8775BC5D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67C01-EBD7-2161-7AAE-8847D3AC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13690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3D909A-1E99-EA4E-C8CF-B83CD299E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"/>
            <a:ext cx="12192000" cy="68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3B60-741A-0550-926D-0306F0C0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57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C3734-AB38-DBE7-3963-A53B20CD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D89BC-E042-5B01-EAA3-B9370194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1FDE1-FD3B-4DF9-E206-083BBC36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11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B383-07F4-EDE7-9C0B-A9D3E63B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8E7E1-8E50-5C2B-29B0-720E11270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6F3BD-2FE8-26BA-8E20-3F5F1A81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A5DB4-FC48-8C3F-CCDD-C805EC16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9147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E4B01-C98A-9428-9CD0-D762B8A9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C172-CF1D-26B6-5319-9207734E4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0A416-DB11-7659-8D24-96CCEB277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EBBF3-58D9-6887-B938-07FCE2A4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89CD0-A004-44CF-A111-B58220F4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0391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05E6-0F1A-28C7-64B1-C0B1EE7A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169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B0D08-F11A-6B83-3A91-F5488FB2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8B5E5-A699-B77F-A6D4-177C248EC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9371A-B4EB-7301-55FA-C15C0ACEB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65696-7CC7-F0FA-1F85-93EFF6F40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AFD7B-177B-C076-E57F-1A4A2795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8FA2C-91B9-CEBD-A42D-DE745F18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0242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5BB8-6E4D-C696-C33C-07A632ED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64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DCB1C-DC96-B52D-C1D8-2A5A9DF7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00C2B-5733-3F40-78E1-0ABCCCCD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97096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7C5D1-788A-F53D-E2BC-9DBC3B0C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99F3D-54F9-19CC-18C8-ACA30E53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3288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984DC-CFD4-6CD0-CBCB-046B19A2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2FB55-01FC-531B-7AB3-C95994BA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CC073-8BED-1D04-788C-D1BCF8437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08B74-787F-C48F-BEA0-E5520051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24C78-AEE0-BB6F-2E59-7EB03C3B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8915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5829-7DD5-23BB-95ED-3221DC38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C2C05-7AE0-2E83-441A-A3BA1C4C5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64E8E-3B9A-AB0F-73AA-3002D1169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D6584-026E-D10E-2E69-8A4BDD99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2D3CD-D54C-A1CD-EAE4-717E31C2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2137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6B89F-B4F7-778E-FA7B-0B3DA852B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A9FF-2FA3-4932-ABEA-29C1D8A163A0}" type="datetimeFigureOut">
              <a:rPr lang="en-UG" smtClean="0"/>
              <a:t>04/01/2025</a:t>
            </a:fld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0E699-D696-8B0E-294D-4042CEF84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1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AE4A-6128-4B56-AFD2-43A0E565A529}" type="slidenum">
              <a:rPr lang="en-UG" smtClean="0"/>
              <a:t>‹#›</a:t>
            </a:fld>
            <a:endParaRPr lang="en-U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98B947-5B62-D6BD-07CE-2AE97043C1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937"/>
            <a:ext cx="12191998" cy="68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3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F394-A520-6D0A-9082-20AF02678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137"/>
            <a:ext cx="9144000" cy="686864"/>
          </a:xfrm>
        </p:spPr>
        <p:txBody>
          <a:bodyPr/>
          <a:lstStyle/>
          <a:p>
            <a:r>
              <a:rPr lang="en-US" sz="2400" dirty="0"/>
              <a:t>Social Change Initiative</a:t>
            </a:r>
            <a:endParaRPr lang="en-UG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E355F-BC4F-A23F-4FEA-FB3546CBD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26830"/>
            <a:ext cx="9144000" cy="437302"/>
          </a:xfrm>
        </p:spPr>
        <p:txBody>
          <a:bodyPr/>
          <a:lstStyle/>
          <a:p>
            <a:r>
              <a:rPr lang="en-US" dirty="0"/>
              <a:t>Name</a:t>
            </a:r>
            <a:endParaRPr lang="en-UG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7AC6EB6-1C45-3A4F-85D6-8EDD84679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8712" y="1994285"/>
            <a:ext cx="2314575" cy="28575"/>
          </a:xfrm>
          <a:prstGeom prst="rect">
            <a:avLst/>
          </a:prstGeom>
        </p:spPr>
      </p:pic>
      <p:sp>
        <p:nvSpPr>
          <p:cNvPr id="8" name="Graphic 6">
            <a:extLst>
              <a:ext uri="{FF2B5EF4-FFF2-40B4-BE49-F238E27FC236}">
                <a16:creationId xmlns:a16="http://schemas.microsoft.com/office/drawing/2014/main" id="{2AC2F873-6CD8-F04D-8EF9-DF6E8C3E83DF}"/>
              </a:ext>
            </a:extLst>
          </p:cNvPr>
          <p:cNvSpPr/>
          <p:nvPr/>
        </p:nvSpPr>
        <p:spPr>
          <a:xfrm>
            <a:off x="8631892" y="2781094"/>
            <a:ext cx="3202042" cy="2858464"/>
          </a:xfrm>
          <a:custGeom>
            <a:avLst/>
            <a:gdLst>
              <a:gd name="connsiteX0" fmla="*/ 928426 w 3098530"/>
              <a:gd name="connsiteY0" fmla="*/ 2766060 h 2766059"/>
              <a:gd name="connsiteX1" fmla="*/ 661916 w 3098530"/>
              <a:gd name="connsiteY1" fmla="*/ 2612231 h 2766059"/>
              <a:gd name="connsiteX2" fmla="*/ 41077 w 3098530"/>
              <a:gd name="connsiteY2" fmla="*/ 1536954 h 2766059"/>
              <a:gd name="connsiteX3" fmla="*/ 41077 w 3098530"/>
              <a:gd name="connsiteY3" fmla="*/ 1229201 h 2766059"/>
              <a:gd name="connsiteX4" fmla="*/ 661916 w 3098530"/>
              <a:gd name="connsiteY4" fmla="*/ 153829 h 2766059"/>
              <a:gd name="connsiteX5" fmla="*/ 928426 w 3098530"/>
              <a:gd name="connsiteY5" fmla="*/ 0 h 2766059"/>
              <a:gd name="connsiteX6" fmla="*/ 2170105 w 3098530"/>
              <a:gd name="connsiteY6" fmla="*/ 0 h 2766059"/>
              <a:gd name="connsiteX7" fmla="*/ 2436614 w 3098530"/>
              <a:gd name="connsiteY7" fmla="*/ 153829 h 2766059"/>
              <a:gd name="connsiteX8" fmla="*/ 3057454 w 3098530"/>
              <a:gd name="connsiteY8" fmla="*/ 1229106 h 2766059"/>
              <a:gd name="connsiteX9" fmla="*/ 3057454 w 3098530"/>
              <a:gd name="connsiteY9" fmla="*/ 1536859 h 2766059"/>
              <a:gd name="connsiteX10" fmla="*/ 2436614 w 3098530"/>
              <a:gd name="connsiteY10" fmla="*/ 2612136 h 2766059"/>
              <a:gd name="connsiteX11" fmla="*/ 2170105 w 3098530"/>
              <a:gd name="connsiteY11" fmla="*/ 2765965 h 2766059"/>
              <a:gd name="connsiteX12" fmla="*/ 928426 w 3098530"/>
              <a:gd name="connsiteY12" fmla="*/ 2765965 h 276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8530" h="2766059">
                <a:moveTo>
                  <a:pt x="928426" y="2766060"/>
                </a:moveTo>
                <a:cubicBezTo>
                  <a:pt x="818793" y="2766060"/>
                  <a:pt x="716685" y="2707100"/>
                  <a:pt x="661916" y="2612231"/>
                </a:cubicBezTo>
                <a:lnTo>
                  <a:pt x="41077" y="1536954"/>
                </a:lnTo>
                <a:cubicBezTo>
                  <a:pt x="-13692" y="1442085"/>
                  <a:pt x="-13692" y="1324166"/>
                  <a:pt x="41077" y="1229201"/>
                </a:cubicBezTo>
                <a:lnTo>
                  <a:pt x="661916" y="153829"/>
                </a:lnTo>
                <a:cubicBezTo>
                  <a:pt x="716780" y="58960"/>
                  <a:pt x="818888" y="0"/>
                  <a:pt x="928426" y="0"/>
                </a:cubicBezTo>
                <a:lnTo>
                  <a:pt x="2170105" y="0"/>
                </a:lnTo>
                <a:cubicBezTo>
                  <a:pt x="2279737" y="0"/>
                  <a:pt x="2381845" y="58960"/>
                  <a:pt x="2436614" y="153829"/>
                </a:cubicBezTo>
                <a:lnTo>
                  <a:pt x="3057454" y="1229106"/>
                </a:lnTo>
                <a:cubicBezTo>
                  <a:pt x="3112222" y="1323975"/>
                  <a:pt x="3112222" y="1441895"/>
                  <a:pt x="3057454" y="1536859"/>
                </a:cubicBezTo>
                <a:lnTo>
                  <a:pt x="2436614" y="2612136"/>
                </a:lnTo>
                <a:cubicBezTo>
                  <a:pt x="2381845" y="2707005"/>
                  <a:pt x="2279642" y="2765965"/>
                  <a:pt x="2170105" y="2765965"/>
                </a:cubicBezTo>
                <a:lnTo>
                  <a:pt x="928426" y="276596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1138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FE21-6F85-004D-5DAB-D3514ACC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79AC-07EB-9C76-CEB2-F9531EA3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46292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4370B-DA14-F8F2-389B-153FB4431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8E8A-A844-4F20-AE93-1FB1F233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95480-FA72-1D31-4B2E-E961661D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91247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55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Social Change Initiative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P3T3R</dc:creator>
  <cp:lastModifiedBy>JOHN P3T3R</cp:lastModifiedBy>
  <cp:revision>3</cp:revision>
  <dcterms:created xsi:type="dcterms:W3CDTF">2024-10-10T09:04:19Z</dcterms:created>
  <dcterms:modified xsi:type="dcterms:W3CDTF">2025-01-04T17:18:48Z</dcterms:modified>
</cp:coreProperties>
</file>